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7" r:id="rId3"/>
    <p:sldId id="268" r:id="rId4"/>
    <p:sldId id="267" r:id="rId5"/>
    <p:sldId id="258" r:id="rId6"/>
    <p:sldId id="259" r:id="rId7"/>
    <p:sldId id="260" r:id="rId8"/>
    <p:sldId id="261" r:id="rId9"/>
    <p:sldId id="262" r:id="rId10"/>
    <p:sldId id="263" r:id="rId11"/>
    <p:sldId id="264" r:id="rId12"/>
    <p:sldId id="265" r:id="rId13"/>
    <p:sldId id="271" r:id="rId14"/>
    <p:sldId id="272" r:id="rId15"/>
    <p:sldId id="266"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F5DAA8E2-4BBE-49AE-905C-51FEE3DA2909}"/>
              </a:ext>
            </a:extLst>
          </p:cNvPr>
          <p:cNvGrpSpPr>
            <a:grpSpLocks/>
          </p:cNvGrpSpPr>
          <p:nvPr/>
        </p:nvGrpSpPr>
        <p:grpSpPr bwMode="auto">
          <a:xfrm>
            <a:off x="0" y="2438400"/>
            <a:ext cx="9009063" cy="1052513"/>
            <a:chOff x="0" y="1536"/>
            <a:chExt cx="5675" cy="663"/>
          </a:xfrm>
        </p:grpSpPr>
        <p:grpSp>
          <p:nvGrpSpPr>
            <p:cNvPr id="5" name="Group 3">
              <a:extLst>
                <a:ext uri="{FF2B5EF4-FFF2-40B4-BE49-F238E27FC236}">
                  <a16:creationId xmlns:a16="http://schemas.microsoft.com/office/drawing/2014/main" id="{068EC048-6E60-485B-B38D-A2286A306B85}"/>
                </a:ext>
              </a:extLst>
            </p:cNvPr>
            <p:cNvGrpSpPr>
              <a:grpSpLocks/>
            </p:cNvGrpSpPr>
            <p:nvPr/>
          </p:nvGrpSpPr>
          <p:grpSpPr bwMode="auto">
            <a:xfrm>
              <a:off x="185" y="1604"/>
              <a:ext cx="449" cy="299"/>
              <a:chOff x="720" y="336"/>
              <a:chExt cx="624" cy="432"/>
            </a:xfrm>
          </p:grpSpPr>
          <p:sp>
            <p:nvSpPr>
              <p:cNvPr id="12" name="Rectangle 4">
                <a:extLst>
                  <a:ext uri="{FF2B5EF4-FFF2-40B4-BE49-F238E27FC236}">
                    <a16:creationId xmlns:a16="http://schemas.microsoft.com/office/drawing/2014/main" id="{3F8CABF4-257A-4E5A-A074-0F96D388B780}"/>
                  </a:ext>
                </a:extLst>
              </p:cNvPr>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a:extLst>
                  <a:ext uri="{FF2B5EF4-FFF2-40B4-BE49-F238E27FC236}">
                    <a16:creationId xmlns:a16="http://schemas.microsoft.com/office/drawing/2014/main" id="{AFFF41DA-6D29-499A-AAF2-BDD2332177D4}"/>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a:extLst>
                <a:ext uri="{FF2B5EF4-FFF2-40B4-BE49-F238E27FC236}">
                  <a16:creationId xmlns:a16="http://schemas.microsoft.com/office/drawing/2014/main" id="{DB64AFBA-C38B-4547-ACD5-B50F49D58645}"/>
                </a:ext>
              </a:extLst>
            </p:cNvPr>
            <p:cNvGrpSpPr>
              <a:grpSpLocks/>
            </p:cNvGrpSpPr>
            <p:nvPr/>
          </p:nvGrpSpPr>
          <p:grpSpPr bwMode="auto">
            <a:xfrm>
              <a:off x="263" y="1870"/>
              <a:ext cx="466" cy="299"/>
              <a:chOff x="912" y="2640"/>
              <a:chExt cx="672" cy="432"/>
            </a:xfrm>
          </p:grpSpPr>
          <p:sp>
            <p:nvSpPr>
              <p:cNvPr id="10" name="Rectangle 7">
                <a:extLst>
                  <a:ext uri="{FF2B5EF4-FFF2-40B4-BE49-F238E27FC236}">
                    <a16:creationId xmlns:a16="http://schemas.microsoft.com/office/drawing/2014/main" id="{1BA23D07-E75C-47E8-90B4-F0190C1CC4E1}"/>
                  </a:ext>
                </a:extLst>
              </p:cNvPr>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a:extLst>
                  <a:ext uri="{FF2B5EF4-FFF2-40B4-BE49-F238E27FC236}">
                    <a16:creationId xmlns:a16="http://schemas.microsoft.com/office/drawing/2014/main" id="{E0A41C0A-9BE9-4F4F-A98D-BBACC072D5F2}"/>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a:extLst>
                <a:ext uri="{FF2B5EF4-FFF2-40B4-BE49-F238E27FC236}">
                  <a16:creationId xmlns:a16="http://schemas.microsoft.com/office/drawing/2014/main" id="{01B001C9-1F7A-4278-A277-BFD826B63C0D}"/>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a:extLst>
                <a:ext uri="{FF2B5EF4-FFF2-40B4-BE49-F238E27FC236}">
                  <a16:creationId xmlns:a16="http://schemas.microsoft.com/office/drawing/2014/main" id="{DFF6BB9B-B793-41B1-9BFE-82BF64F548A7}"/>
                </a:ext>
              </a:extLst>
            </p:cNvPr>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a:extLst>
                <a:ext uri="{FF2B5EF4-FFF2-40B4-BE49-F238E27FC236}">
                  <a16:creationId xmlns:a16="http://schemas.microsoft.com/office/drawing/2014/main" id="{B594B578-078C-415D-A4FC-2B075C827EDC}"/>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17420"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742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a:extLst>
              <a:ext uri="{FF2B5EF4-FFF2-40B4-BE49-F238E27FC236}">
                <a16:creationId xmlns:a16="http://schemas.microsoft.com/office/drawing/2014/main" id="{F8694E96-07F6-4B5B-AC34-3428FF58DDBF}"/>
              </a:ext>
            </a:extLst>
          </p:cNvPr>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a:extLst>
              <a:ext uri="{FF2B5EF4-FFF2-40B4-BE49-F238E27FC236}">
                <a16:creationId xmlns:a16="http://schemas.microsoft.com/office/drawing/2014/main" id="{5385FABF-D160-4B94-8689-9D0F03D5A3BF}"/>
              </a:ext>
            </a:extLst>
          </p:cNvPr>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a:extLst>
              <a:ext uri="{FF2B5EF4-FFF2-40B4-BE49-F238E27FC236}">
                <a16:creationId xmlns:a16="http://schemas.microsoft.com/office/drawing/2014/main" id="{F25ADDBF-815A-4957-B4C3-E28650D80363}"/>
              </a:ext>
            </a:extLst>
          </p:cNvPr>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63E27AC7-AB51-4620-8D93-A9C6E68B2C3C}" type="slidenum">
              <a:rPr lang="en-US" altLang="en-US"/>
              <a:pPr/>
              <a:t>‹#›</a:t>
            </a:fld>
            <a:endParaRPr lang="en-US" altLang="en-US"/>
          </a:p>
        </p:txBody>
      </p:sp>
    </p:spTree>
    <p:extLst>
      <p:ext uri="{BB962C8B-B14F-4D97-AF65-F5344CB8AC3E}">
        <p14:creationId xmlns:p14="http://schemas.microsoft.com/office/powerpoint/2010/main" val="2461269986"/>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1EF25BEC-E766-4600-A6D5-71D9922DA93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D81B21A9-8EC0-42CA-A0F8-D843B0BD2B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758DC182-F0C2-49DE-9307-AE557A8212F9}"/>
              </a:ext>
            </a:extLst>
          </p:cNvPr>
          <p:cNvSpPr>
            <a:spLocks noGrp="1" noChangeArrowheads="1"/>
          </p:cNvSpPr>
          <p:nvPr>
            <p:ph type="sldNum" sz="quarter" idx="12"/>
          </p:nvPr>
        </p:nvSpPr>
        <p:spPr>
          <a:ln/>
        </p:spPr>
        <p:txBody>
          <a:bodyPr/>
          <a:lstStyle>
            <a:lvl1pPr>
              <a:defRPr/>
            </a:lvl1pPr>
          </a:lstStyle>
          <a:p>
            <a:fld id="{99393001-430C-438C-A0E6-D099BF2873CD}" type="slidenum">
              <a:rPr lang="en-US" altLang="en-US"/>
              <a:pPr/>
              <a:t>‹#›</a:t>
            </a:fld>
            <a:endParaRPr lang="en-US" altLang="en-US"/>
          </a:p>
        </p:txBody>
      </p:sp>
    </p:spTree>
    <p:extLst>
      <p:ext uri="{BB962C8B-B14F-4D97-AF65-F5344CB8AC3E}">
        <p14:creationId xmlns:p14="http://schemas.microsoft.com/office/powerpoint/2010/main" val="1623561218"/>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E3348B10-44B4-458A-9E38-228A06542C1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2F47D81B-6A19-4C36-8D0C-F008F6048C2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3A89BDE2-11D0-4841-BD8F-C8DD5867FC9A}"/>
              </a:ext>
            </a:extLst>
          </p:cNvPr>
          <p:cNvSpPr>
            <a:spLocks noGrp="1" noChangeArrowheads="1"/>
          </p:cNvSpPr>
          <p:nvPr>
            <p:ph type="sldNum" sz="quarter" idx="12"/>
          </p:nvPr>
        </p:nvSpPr>
        <p:spPr>
          <a:ln/>
        </p:spPr>
        <p:txBody>
          <a:bodyPr/>
          <a:lstStyle>
            <a:lvl1pPr>
              <a:defRPr/>
            </a:lvl1pPr>
          </a:lstStyle>
          <a:p>
            <a:fld id="{69265B76-D719-43B3-B69A-7EA7486B831E}" type="slidenum">
              <a:rPr lang="en-US" altLang="en-US"/>
              <a:pPr/>
              <a:t>‹#›</a:t>
            </a:fld>
            <a:endParaRPr lang="en-US" altLang="en-US"/>
          </a:p>
        </p:txBody>
      </p:sp>
    </p:spTree>
    <p:extLst>
      <p:ext uri="{BB962C8B-B14F-4D97-AF65-F5344CB8AC3E}">
        <p14:creationId xmlns:p14="http://schemas.microsoft.com/office/powerpoint/2010/main" val="608738155"/>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AAA4EEE5-0A94-4334-91D3-FA6755A2B86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0576F4A2-3155-4827-9CD0-F240140F14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8681CDC1-68B4-4182-B8CF-A4AB80CAE21B}"/>
              </a:ext>
            </a:extLst>
          </p:cNvPr>
          <p:cNvSpPr>
            <a:spLocks noGrp="1" noChangeArrowheads="1"/>
          </p:cNvSpPr>
          <p:nvPr>
            <p:ph type="sldNum" sz="quarter" idx="12"/>
          </p:nvPr>
        </p:nvSpPr>
        <p:spPr>
          <a:ln/>
        </p:spPr>
        <p:txBody>
          <a:bodyPr/>
          <a:lstStyle>
            <a:lvl1pPr>
              <a:defRPr/>
            </a:lvl1pPr>
          </a:lstStyle>
          <a:p>
            <a:fld id="{B3771E1F-C33D-4BA7-A9E7-1A1A82512194}" type="slidenum">
              <a:rPr lang="en-US" altLang="en-US"/>
              <a:pPr/>
              <a:t>‹#›</a:t>
            </a:fld>
            <a:endParaRPr lang="en-US" altLang="en-US"/>
          </a:p>
        </p:txBody>
      </p:sp>
    </p:spTree>
    <p:extLst>
      <p:ext uri="{BB962C8B-B14F-4D97-AF65-F5344CB8AC3E}">
        <p14:creationId xmlns:p14="http://schemas.microsoft.com/office/powerpoint/2010/main" val="1617709828"/>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a:extLst>
              <a:ext uri="{FF2B5EF4-FFF2-40B4-BE49-F238E27FC236}">
                <a16:creationId xmlns:a16="http://schemas.microsoft.com/office/drawing/2014/main" id="{247CD73F-45CB-42ED-A9D2-C68C72B97A9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1834A764-F1D1-4BFA-9410-AA283AA6ED2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1ABC76AA-638F-449E-B14A-7F3537B13102}"/>
              </a:ext>
            </a:extLst>
          </p:cNvPr>
          <p:cNvSpPr>
            <a:spLocks noGrp="1" noChangeArrowheads="1"/>
          </p:cNvSpPr>
          <p:nvPr>
            <p:ph type="sldNum" sz="quarter" idx="12"/>
          </p:nvPr>
        </p:nvSpPr>
        <p:spPr>
          <a:ln/>
        </p:spPr>
        <p:txBody>
          <a:bodyPr/>
          <a:lstStyle>
            <a:lvl1pPr>
              <a:defRPr/>
            </a:lvl1pPr>
          </a:lstStyle>
          <a:p>
            <a:fld id="{CFF650F0-9D91-4A34-9948-0D420E78FC8E}" type="slidenum">
              <a:rPr lang="en-US" altLang="en-US"/>
              <a:pPr/>
              <a:t>‹#›</a:t>
            </a:fld>
            <a:endParaRPr lang="en-US" altLang="en-US"/>
          </a:p>
        </p:txBody>
      </p:sp>
    </p:spTree>
    <p:extLst>
      <p:ext uri="{BB962C8B-B14F-4D97-AF65-F5344CB8AC3E}">
        <p14:creationId xmlns:p14="http://schemas.microsoft.com/office/powerpoint/2010/main" val="2855359652"/>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12D2F083-E490-4713-B234-7E556BAF295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99AFCB33-FCC0-480D-8F0A-D776E6C6C3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0AA42E62-7C43-4FF3-864E-D5FF7E028C1B}"/>
              </a:ext>
            </a:extLst>
          </p:cNvPr>
          <p:cNvSpPr>
            <a:spLocks noGrp="1" noChangeArrowheads="1"/>
          </p:cNvSpPr>
          <p:nvPr>
            <p:ph type="sldNum" sz="quarter" idx="12"/>
          </p:nvPr>
        </p:nvSpPr>
        <p:spPr>
          <a:ln/>
        </p:spPr>
        <p:txBody>
          <a:bodyPr/>
          <a:lstStyle>
            <a:lvl1pPr>
              <a:defRPr/>
            </a:lvl1pPr>
          </a:lstStyle>
          <a:p>
            <a:fld id="{E3956C7A-A0DE-4632-AC78-272403F16C7F}" type="slidenum">
              <a:rPr lang="en-US" altLang="en-US"/>
              <a:pPr/>
              <a:t>‹#›</a:t>
            </a:fld>
            <a:endParaRPr lang="en-US" altLang="en-US"/>
          </a:p>
        </p:txBody>
      </p:sp>
    </p:spTree>
    <p:extLst>
      <p:ext uri="{BB962C8B-B14F-4D97-AF65-F5344CB8AC3E}">
        <p14:creationId xmlns:p14="http://schemas.microsoft.com/office/powerpoint/2010/main" val="2100593591"/>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a:extLst>
              <a:ext uri="{FF2B5EF4-FFF2-40B4-BE49-F238E27FC236}">
                <a16:creationId xmlns:a16="http://schemas.microsoft.com/office/drawing/2014/main" id="{94A2D08E-6DAD-4C69-BC4A-A74302146BE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2">
            <a:extLst>
              <a:ext uri="{FF2B5EF4-FFF2-40B4-BE49-F238E27FC236}">
                <a16:creationId xmlns:a16="http://schemas.microsoft.com/office/drawing/2014/main" id="{128B4F3F-26BE-4633-B687-38D214FBBA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3">
            <a:extLst>
              <a:ext uri="{FF2B5EF4-FFF2-40B4-BE49-F238E27FC236}">
                <a16:creationId xmlns:a16="http://schemas.microsoft.com/office/drawing/2014/main" id="{B5C9B10F-23E4-48CB-B6D9-5CA9CFB1EC17}"/>
              </a:ext>
            </a:extLst>
          </p:cNvPr>
          <p:cNvSpPr>
            <a:spLocks noGrp="1" noChangeArrowheads="1"/>
          </p:cNvSpPr>
          <p:nvPr>
            <p:ph type="sldNum" sz="quarter" idx="12"/>
          </p:nvPr>
        </p:nvSpPr>
        <p:spPr>
          <a:ln/>
        </p:spPr>
        <p:txBody>
          <a:bodyPr/>
          <a:lstStyle>
            <a:lvl1pPr>
              <a:defRPr/>
            </a:lvl1pPr>
          </a:lstStyle>
          <a:p>
            <a:fld id="{C382CF85-05E8-49A0-B19E-692FB2EB0DB2}" type="slidenum">
              <a:rPr lang="en-US" altLang="en-US"/>
              <a:pPr/>
              <a:t>‹#›</a:t>
            </a:fld>
            <a:endParaRPr lang="en-US" altLang="en-US"/>
          </a:p>
        </p:txBody>
      </p:sp>
    </p:spTree>
    <p:extLst>
      <p:ext uri="{BB962C8B-B14F-4D97-AF65-F5344CB8AC3E}">
        <p14:creationId xmlns:p14="http://schemas.microsoft.com/office/powerpoint/2010/main" val="111313124"/>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a:extLst>
              <a:ext uri="{FF2B5EF4-FFF2-40B4-BE49-F238E27FC236}">
                <a16:creationId xmlns:a16="http://schemas.microsoft.com/office/drawing/2014/main" id="{27C42DA4-F585-4501-BB40-D5296643E07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2">
            <a:extLst>
              <a:ext uri="{FF2B5EF4-FFF2-40B4-BE49-F238E27FC236}">
                <a16:creationId xmlns:a16="http://schemas.microsoft.com/office/drawing/2014/main" id="{7A336EBD-63CC-476B-80EF-29C4FE72A5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3CD0E532-0407-49AE-9ACA-26896C129A49}"/>
              </a:ext>
            </a:extLst>
          </p:cNvPr>
          <p:cNvSpPr>
            <a:spLocks noGrp="1" noChangeArrowheads="1"/>
          </p:cNvSpPr>
          <p:nvPr>
            <p:ph type="sldNum" sz="quarter" idx="12"/>
          </p:nvPr>
        </p:nvSpPr>
        <p:spPr>
          <a:ln/>
        </p:spPr>
        <p:txBody>
          <a:bodyPr/>
          <a:lstStyle>
            <a:lvl1pPr>
              <a:defRPr/>
            </a:lvl1pPr>
          </a:lstStyle>
          <a:p>
            <a:fld id="{676C4C83-6406-4E3C-A772-4D110A4349BB}" type="slidenum">
              <a:rPr lang="en-US" altLang="en-US"/>
              <a:pPr/>
              <a:t>‹#›</a:t>
            </a:fld>
            <a:endParaRPr lang="en-US" altLang="en-US"/>
          </a:p>
        </p:txBody>
      </p:sp>
    </p:spTree>
    <p:extLst>
      <p:ext uri="{BB962C8B-B14F-4D97-AF65-F5344CB8AC3E}">
        <p14:creationId xmlns:p14="http://schemas.microsoft.com/office/powerpoint/2010/main" val="2330363795"/>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715D4EC6-EF2D-4974-88C9-BAEB7EC681E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2">
            <a:extLst>
              <a:ext uri="{FF2B5EF4-FFF2-40B4-BE49-F238E27FC236}">
                <a16:creationId xmlns:a16="http://schemas.microsoft.com/office/drawing/2014/main" id="{55AF92B7-75C0-4D00-A16B-95FD72461D4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id="{3128FB9E-D587-4222-86A2-426A5DDA43A6}"/>
              </a:ext>
            </a:extLst>
          </p:cNvPr>
          <p:cNvSpPr>
            <a:spLocks noGrp="1" noChangeArrowheads="1"/>
          </p:cNvSpPr>
          <p:nvPr>
            <p:ph type="sldNum" sz="quarter" idx="12"/>
          </p:nvPr>
        </p:nvSpPr>
        <p:spPr>
          <a:ln/>
        </p:spPr>
        <p:txBody>
          <a:bodyPr/>
          <a:lstStyle>
            <a:lvl1pPr>
              <a:defRPr/>
            </a:lvl1pPr>
          </a:lstStyle>
          <a:p>
            <a:fld id="{992C0608-093E-47A2-9A77-89171A2EF0C0}" type="slidenum">
              <a:rPr lang="en-US" altLang="en-US"/>
              <a:pPr/>
              <a:t>‹#›</a:t>
            </a:fld>
            <a:endParaRPr lang="en-US" altLang="en-US"/>
          </a:p>
        </p:txBody>
      </p:sp>
    </p:spTree>
    <p:extLst>
      <p:ext uri="{BB962C8B-B14F-4D97-AF65-F5344CB8AC3E}">
        <p14:creationId xmlns:p14="http://schemas.microsoft.com/office/powerpoint/2010/main" val="3224282343"/>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FD0AA5CC-5D5F-4497-9FF2-95617C15598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40B25A7A-D6CE-44A7-8B27-79209FDDAF5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7DA40FE7-1BFA-45A8-8AD1-A014B2554A2E}"/>
              </a:ext>
            </a:extLst>
          </p:cNvPr>
          <p:cNvSpPr>
            <a:spLocks noGrp="1" noChangeArrowheads="1"/>
          </p:cNvSpPr>
          <p:nvPr>
            <p:ph type="sldNum" sz="quarter" idx="12"/>
          </p:nvPr>
        </p:nvSpPr>
        <p:spPr>
          <a:ln/>
        </p:spPr>
        <p:txBody>
          <a:bodyPr/>
          <a:lstStyle>
            <a:lvl1pPr>
              <a:defRPr/>
            </a:lvl1pPr>
          </a:lstStyle>
          <a:p>
            <a:fld id="{B83DB9EA-7B8F-4A6A-8F8A-1F116A426F4F}" type="slidenum">
              <a:rPr lang="en-US" altLang="en-US"/>
              <a:pPr/>
              <a:t>‹#›</a:t>
            </a:fld>
            <a:endParaRPr lang="en-US" altLang="en-US"/>
          </a:p>
        </p:txBody>
      </p:sp>
    </p:spTree>
    <p:extLst>
      <p:ext uri="{BB962C8B-B14F-4D97-AF65-F5344CB8AC3E}">
        <p14:creationId xmlns:p14="http://schemas.microsoft.com/office/powerpoint/2010/main" val="2524330533"/>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59094AE5-E61B-4B8C-BF64-B8498831166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705D914D-52E1-43E0-A24D-2B2BD51FE3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6EFAD9F7-5AD5-4BD9-89DC-7C3BF3FA83C4}"/>
              </a:ext>
            </a:extLst>
          </p:cNvPr>
          <p:cNvSpPr>
            <a:spLocks noGrp="1" noChangeArrowheads="1"/>
          </p:cNvSpPr>
          <p:nvPr>
            <p:ph type="sldNum" sz="quarter" idx="12"/>
          </p:nvPr>
        </p:nvSpPr>
        <p:spPr>
          <a:ln/>
        </p:spPr>
        <p:txBody>
          <a:bodyPr/>
          <a:lstStyle>
            <a:lvl1pPr>
              <a:defRPr/>
            </a:lvl1pPr>
          </a:lstStyle>
          <a:p>
            <a:fld id="{08C4F4E8-C262-4124-B4FA-6CE45325E130}" type="slidenum">
              <a:rPr lang="en-US" altLang="en-US"/>
              <a:pPr/>
              <a:t>‹#›</a:t>
            </a:fld>
            <a:endParaRPr lang="en-US" altLang="en-US"/>
          </a:p>
        </p:txBody>
      </p:sp>
    </p:spTree>
    <p:extLst>
      <p:ext uri="{BB962C8B-B14F-4D97-AF65-F5344CB8AC3E}">
        <p14:creationId xmlns:p14="http://schemas.microsoft.com/office/powerpoint/2010/main" val="1071498100"/>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CFE06BBC-B320-493B-9AA4-B5FE882F080D}"/>
              </a:ext>
            </a:extLst>
          </p:cNvPr>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a:p>
        </p:txBody>
      </p:sp>
      <p:sp>
        <p:nvSpPr>
          <p:cNvPr id="16387" name="Rectangle 3">
            <a:extLst>
              <a:ext uri="{FF2B5EF4-FFF2-40B4-BE49-F238E27FC236}">
                <a16:creationId xmlns:a16="http://schemas.microsoft.com/office/drawing/2014/main" id="{3DC15BC2-078B-4D6B-B462-0476BC502DC4}"/>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p>
        </p:txBody>
      </p:sp>
      <p:sp>
        <p:nvSpPr>
          <p:cNvPr id="16388" name="Rectangle 4">
            <a:extLst>
              <a:ext uri="{FF2B5EF4-FFF2-40B4-BE49-F238E27FC236}">
                <a16:creationId xmlns:a16="http://schemas.microsoft.com/office/drawing/2014/main" id="{FD6F4677-0388-4862-8B5C-118A146068D5}"/>
              </a:ext>
            </a:extLst>
          </p:cNvPr>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defRPr/>
            </a:pPr>
            <a:endParaRPr kumimoji="1" lang="en-US" sz="2400"/>
          </a:p>
        </p:txBody>
      </p:sp>
      <p:sp>
        <p:nvSpPr>
          <p:cNvPr id="16389" name="Rectangle 5">
            <a:extLst>
              <a:ext uri="{FF2B5EF4-FFF2-40B4-BE49-F238E27FC236}">
                <a16:creationId xmlns:a16="http://schemas.microsoft.com/office/drawing/2014/main" id="{86202037-2574-43D5-8F00-0920C6C23626}"/>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p>
        </p:txBody>
      </p:sp>
      <p:sp>
        <p:nvSpPr>
          <p:cNvPr id="16390" name="Rectangle 6">
            <a:extLst>
              <a:ext uri="{FF2B5EF4-FFF2-40B4-BE49-F238E27FC236}">
                <a16:creationId xmlns:a16="http://schemas.microsoft.com/office/drawing/2014/main" id="{DDA1C08D-97EB-4329-9206-FB04F370FB35}"/>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defRPr/>
            </a:pPr>
            <a:endParaRPr kumimoji="1" lang="en-US" sz="2400"/>
          </a:p>
        </p:txBody>
      </p:sp>
      <p:sp>
        <p:nvSpPr>
          <p:cNvPr id="16391" name="Rectangle 7">
            <a:extLst>
              <a:ext uri="{FF2B5EF4-FFF2-40B4-BE49-F238E27FC236}">
                <a16:creationId xmlns:a16="http://schemas.microsoft.com/office/drawing/2014/main" id="{410396E1-B532-4B5F-BD67-D6CF0960FF54}"/>
              </a:ext>
            </a:extLst>
          </p:cNvPr>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defRPr/>
            </a:pPr>
            <a:endParaRPr kumimoji="1" lang="en-US" sz="2400"/>
          </a:p>
        </p:txBody>
      </p:sp>
      <p:sp>
        <p:nvSpPr>
          <p:cNvPr id="16392" name="Rectangle 8">
            <a:extLst>
              <a:ext uri="{FF2B5EF4-FFF2-40B4-BE49-F238E27FC236}">
                <a16:creationId xmlns:a16="http://schemas.microsoft.com/office/drawing/2014/main" id="{E96DEB23-3B23-4F5B-99E9-B807DB400D2F}"/>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p>
        </p:txBody>
      </p:sp>
      <p:sp>
        <p:nvSpPr>
          <p:cNvPr id="4105" name="Rectangle 9">
            <a:extLst>
              <a:ext uri="{FF2B5EF4-FFF2-40B4-BE49-F238E27FC236}">
                <a16:creationId xmlns:a16="http://schemas.microsoft.com/office/drawing/2014/main" id="{E6427A4A-D71A-4C61-BEC5-7E1433F45859}"/>
              </a:ext>
            </a:extLst>
          </p:cNvPr>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4106" name="Rectangle 10">
            <a:extLst>
              <a:ext uri="{FF2B5EF4-FFF2-40B4-BE49-F238E27FC236}">
                <a16:creationId xmlns:a16="http://schemas.microsoft.com/office/drawing/2014/main" id="{BE1F4BF6-0F97-4DF3-847A-71161AA7147D}"/>
              </a:ext>
            </a:extLst>
          </p:cNvPr>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6395" name="Rectangle 11">
            <a:extLst>
              <a:ext uri="{FF2B5EF4-FFF2-40B4-BE49-F238E27FC236}">
                <a16:creationId xmlns:a16="http://schemas.microsoft.com/office/drawing/2014/main" id="{6D006C0D-DA40-49E5-B990-8BCD6A6666C2}"/>
              </a:ext>
            </a:extLst>
          </p:cNvPr>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smtClean="0"/>
            </a:lvl1pPr>
          </a:lstStyle>
          <a:p>
            <a:pPr>
              <a:defRPr/>
            </a:pPr>
            <a:endParaRPr lang="en-US"/>
          </a:p>
        </p:txBody>
      </p:sp>
      <p:sp>
        <p:nvSpPr>
          <p:cNvPr id="16396" name="Rectangle 12">
            <a:extLst>
              <a:ext uri="{FF2B5EF4-FFF2-40B4-BE49-F238E27FC236}">
                <a16:creationId xmlns:a16="http://schemas.microsoft.com/office/drawing/2014/main" id="{DAA4ABDA-7AFE-4C77-9038-13D66D255831}"/>
              </a:ext>
            </a:extLst>
          </p:cNvPr>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p>
        </p:txBody>
      </p:sp>
      <p:sp>
        <p:nvSpPr>
          <p:cNvPr id="16397" name="Rectangle 13">
            <a:extLst>
              <a:ext uri="{FF2B5EF4-FFF2-40B4-BE49-F238E27FC236}">
                <a16:creationId xmlns:a16="http://schemas.microsoft.com/office/drawing/2014/main" id="{23B92D7A-15AE-4384-8DC6-CFEAC390C05F}"/>
              </a:ext>
            </a:extLst>
          </p:cNvPr>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2BCADB74-114A-432C-9DDF-6F9530EB784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random/>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F4F8EC0-ADEB-49CE-9520-60172CF97FF3}"/>
              </a:ext>
            </a:extLst>
          </p:cNvPr>
          <p:cNvSpPr>
            <a:spLocks noGrp="1" noChangeArrowheads="1"/>
          </p:cNvSpPr>
          <p:nvPr>
            <p:ph type="ctrTitle"/>
          </p:nvPr>
        </p:nvSpPr>
        <p:spPr/>
        <p:txBody>
          <a:bodyPr/>
          <a:lstStyle/>
          <a:p>
            <a:pPr eaLnBrk="1" hangingPunct="1"/>
            <a:r>
              <a:rPr lang="en-US" altLang="en-US" dirty="0"/>
              <a:t>Citing Sources</a:t>
            </a:r>
          </a:p>
        </p:txBody>
      </p:sp>
      <p:sp>
        <p:nvSpPr>
          <p:cNvPr id="6147" name="Rectangle 3">
            <a:extLst>
              <a:ext uri="{FF2B5EF4-FFF2-40B4-BE49-F238E27FC236}">
                <a16:creationId xmlns:a16="http://schemas.microsoft.com/office/drawing/2014/main" id="{3C74CFEA-7BD0-4AD7-AA5A-214800484BA5}"/>
              </a:ext>
            </a:extLst>
          </p:cNvPr>
          <p:cNvSpPr>
            <a:spLocks noGrp="1" noChangeArrowheads="1"/>
          </p:cNvSpPr>
          <p:nvPr>
            <p:ph type="subTitle" idx="1"/>
          </p:nvPr>
        </p:nvSpPr>
        <p:spPr>
          <a:xfrm>
            <a:off x="1371600" y="3429000"/>
            <a:ext cx="7086600" cy="2209800"/>
          </a:xfrm>
        </p:spPr>
        <p:txBody>
          <a:bodyPr/>
          <a:lstStyle/>
          <a:p>
            <a:pPr eaLnBrk="1" hangingPunct="1"/>
            <a:r>
              <a:rPr lang="en-US" altLang="en-US" dirty="0"/>
              <a:t>After DOL Quiz, print and hand-in rough outline to basket on desk</a:t>
            </a:r>
          </a:p>
          <a:p>
            <a:pPr eaLnBrk="1" hangingPunct="1"/>
            <a:endParaRPr lang="en-US" altLang="en-US" dirty="0"/>
          </a:p>
          <a:p>
            <a:pPr eaLnBrk="1" hangingPunct="1"/>
            <a:r>
              <a:rPr lang="en-US" altLang="en-US" dirty="0"/>
              <a:t>Get your computer out (wait to open) and find Works Cited page</a:t>
            </a: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a:extLst>
              <a:ext uri="{FF2B5EF4-FFF2-40B4-BE49-F238E27FC236}">
                <a16:creationId xmlns:a16="http://schemas.microsoft.com/office/drawing/2014/main" id="{97746267-EA43-44D8-B8F8-C83285C26955}"/>
              </a:ext>
            </a:extLst>
          </p:cNvPr>
          <p:cNvSpPr>
            <a:spLocks noGrp="1" noChangeArrowheads="1"/>
          </p:cNvSpPr>
          <p:nvPr>
            <p:ph type="title"/>
          </p:nvPr>
        </p:nvSpPr>
        <p:spPr/>
        <p:txBody>
          <a:bodyPr/>
          <a:lstStyle/>
          <a:p>
            <a:pPr eaLnBrk="1" hangingPunct="1"/>
            <a:r>
              <a:rPr lang="en-US" altLang="en-US"/>
              <a:t>SDLN</a:t>
            </a:r>
          </a:p>
        </p:txBody>
      </p:sp>
      <p:sp>
        <p:nvSpPr>
          <p:cNvPr id="1029" name="Rectangle 3">
            <a:extLst>
              <a:ext uri="{FF2B5EF4-FFF2-40B4-BE49-F238E27FC236}">
                <a16:creationId xmlns:a16="http://schemas.microsoft.com/office/drawing/2014/main" id="{9090D189-F604-44B4-BC0C-7756350400F7}"/>
              </a:ext>
            </a:extLst>
          </p:cNvPr>
          <p:cNvSpPr>
            <a:spLocks noGrp="1" noChangeArrowheads="1"/>
          </p:cNvSpPr>
          <p:nvPr>
            <p:ph type="body" idx="1"/>
          </p:nvPr>
        </p:nvSpPr>
        <p:spPr/>
        <p:txBody>
          <a:bodyPr/>
          <a:lstStyle/>
          <a:p>
            <a:pPr eaLnBrk="1" hangingPunct="1"/>
            <a:r>
              <a:rPr lang="en-US" sz="2800" b="0" i="0" dirty="0">
                <a:effectLst/>
                <a:highlight>
                  <a:srgbClr val="FFFF00"/>
                </a:highlight>
                <a:latin typeface="verdana" panose="020B0604030504040204" pitchFamily="34" charset="0"/>
              </a:rPr>
              <a:t>Clark</a:t>
            </a:r>
            <a:r>
              <a:rPr lang="en-US" sz="2800" b="0" i="0" dirty="0">
                <a:effectLst/>
                <a:latin typeface="verdana" panose="020B0604030504040204" pitchFamily="34" charset="0"/>
              </a:rPr>
              <a:t>, Dorothy G. "Walt Disney </a:t>
            </a:r>
          </a:p>
          <a:p>
            <a:pPr marL="457200" lvl="1" indent="0" eaLnBrk="1" hangingPunct="1">
              <a:buNone/>
            </a:pPr>
            <a:r>
              <a:rPr lang="en-US" dirty="0">
                <a:latin typeface="verdana" panose="020B0604030504040204" pitchFamily="34" charset="0"/>
              </a:rPr>
              <a:t>	</a:t>
            </a:r>
            <a:r>
              <a:rPr lang="en-US" b="0" i="0" dirty="0">
                <a:effectLst/>
                <a:latin typeface="verdana" panose="020B0604030504040204" pitchFamily="34" charset="0"/>
              </a:rPr>
              <a:t>and Europe: European Influences on 	the Animated Feature Films of Walt 	Disney."</a:t>
            </a:r>
            <a:r>
              <a:rPr lang="en-US" b="0" i="1" dirty="0">
                <a:effectLst/>
                <a:latin typeface="verdana" panose="020B0604030504040204" pitchFamily="34" charset="0"/>
              </a:rPr>
              <a:t> The Lion and the Unicorn</a:t>
            </a:r>
            <a:r>
              <a:rPr lang="en-US" b="0" i="0" dirty="0">
                <a:effectLst/>
                <a:latin typeface="verdana" panose="020B0604030504040204" pitchFamily="34" charset="0"/>
              </a:rPr>
              <a:t>, 	vol. 25, no. 3, 2001, pp. </a:t>
            </a:r>
            <a:r>
              <a:rPr lang="en-US" b="0" i="0" dirty="0">
                <a:effectLst/>
                <a:highlight>
                  <a:srgbClr val="FFFF00"/>
                </a:highlight>
                <a:latin typeface="verdana" panose="020B0604030504040204" pitchFamily="34" charset="0"/>
              </a:rPr>
              <a:t>427</a:t>
            </a:r>
            <a:r>
              <a:rPr lang="en-US" b="0" i="0" dirty="0">
                <a:effectLst/>
                <a:latin typeface="verdana" panose="020B0604030504040204" pitchFamily="34" charset="0"/>
              </a:rPr>
              <a:t>-432</a:t>
            </a:r>
            <a:r>
              <a:rPr lang="en-US" b="0" i="1" dirty="0">
                <a:effectLst/>
                <a:latin typeface="verdana" panose="020B0604030504040204" pitchFamily="34" charset="0"/>
              </a:rPr>
              <a:t>. 	ProQuest</a:t>
            </a:r>
            <a:r>
              <a:rPr lang="en-US" b="0" i="0" dirty="0">
                <a:effectLst/>
                <a:latin typeface="verdana" panose="020B0604030504040204" pitchFamily="34" charset="0"/>
              </a:rPr>
              <a:t>, https://search. 	proquest.com</a:t>
            </a:r>
            <a:endParaRPr lang="en-US" altLang="en-US" dirty="0"/>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a:extLst>
              <a:ext uri="{FF2B5EF4-FFF2-40B4-BE49-F238E27FC236}">
                <a16:creationId xmlns:a16="http://schemas.microsoft.com/office/drawing/2014/main" id="{B6447945-282E-41A3-BEFC-B68C0320708B}"/>
              </a:ext>
            </a:extLst>
          </p:cNvPr>
          <p:cNvSpPr>
            <a:spLocks noGrp="1" noChangeArrowheads="1"/>
          </p:cNvSpPr>
          <p:nvPr>
            <p:ph type="title"/>
          </p:nvPr>
        </p:nvSpPr>
        <p:spPr/>
        <p:txBody>
          <a:bodyPr/>
          <a:lstStyle/>
          <a:p>
            <a:pPr eaLnBrk="1" hangingPunct="1"/>
            <a:r>
              <a:rPr lang="en-US" altLang="en-US"/>
              <a:t>SDLN</a:t>
            </a:r>
          </a:p>
        </p:txBody>
      </p:sp>
      <p:sp>
        <p:nvSpPr>
          <p:cNvPr id="2053" name="Rectangle 3">
            <a:extLst>
              <a:ext uri="{FF2B5EF4-FFF2-40B4-BE49-F238E27FC236}">
                <a16:creationId xmlns:a16="http://schemas.microsoft.com/office/drawing/2014/main" id="{4B41E16C-E65B-4FAE-A3B5-DE2DB376CD51}"/>
              </a:ext>
            </a:extLst>
          </p:cNvPr>
          <p:cNvSpPr>
            <a:spLocks noGrp="1" noChangeArrowheads="1"/>
          </p:cNvSpPr>
          <p:nvPr>
            <p:ph type="body" idx="1"/>
          </p:nvPr>
        </p:nvSpPr>
        <p:spPr/>
        <p:txBody>
          <a:bodyPr/>
          <a:lstStyle/>
          <a:p>
            <a:pPr eaLnBrk="1" hangingPunct="1">
              <a:lnSpc>
                <a:spcPct val="90000"/>
              </a:lnSpc>
            </a:pPr>
            <a:r>
              <a:rPr lang="en-US" sz="2800" b="0" i="0" dirty="0">
                <a:effectLst/>
                <a:highlight>
                  <a:srgbClr val="FFFF00"/>
                </a:highlight>
                <a:latin typeface="verdana" panose="020B0604030504040204" pitchFamily="34" charset="0"/>
              </a:rPr>
              <a:t>Lent</a:t>
            </a:r>
            <a:r>
              <a:rPr lang="en-US" sz="2800" b="0" i="0" dirty="0">
                <a:effectLst/>
                <a:latin typeface="verdana" panose="020B0604030504040204" pitchFamily="34" charset="0"/>
              </a:rPr>
              <a:t>, J. A. "Walt Disney and Europe: 	European Influence on the Animated 	Feature Films of Walt 	Disney."</a:t>
            </a:r>
            <a:r>
              <a:rPr lang="en-US" sz="2800" b="0" i="1" dirty="0">
                <a:effectLst/>
                <a:latin typeface="verdana" panose="020B0604030504040204" pitchFamily="34" charset="0"/>
              </a:rPr>
              <a:t>  Choice</a:t>
            </a:r>
            <a:r>
              <a:rPr lang="en-US" sz="2800" b="0" i="0" dirty="0">
                <a:effectLst/>
                <a:latin typeface="verdana" panose="020B0604030504040204" pitchFamily="34" charset="0"/>
              </a:rPr>
              <a:t>, vol. 37, no. 11, 	2000, pp. </a:t>
            </a:r>
            <a:r>
              <a:rPr lang="en-US" sz="2800" b="0" i="0" dirty="0">
                <a:effectLst/>
                <a:highlight>
                  <a:srgbClr val="FFFF00"/>
                </a:highlight>
                <a:latin typeface="verdana" panose="020B0604030504040204" pitchFamily="34" charset="0"/>
              </a:rPr>
              <a:t>1971</a:t>
            </a:r>
            <a:r>
              <a:rPr lang="en-US" sz="2800" b="0" i="0" dirty="0">
                <a:effectLst/>
                <a:latin typeface="verdana" panose="020B0604030504040204" pitchFamily="34" charset="0"/>
              </a:rPr>
              <a:t>-1972</a:t>
            </a:r>
            <a:r>
              <a:rPr lang="en-US" sz="2800" b="0" i="1" dirty="0">
                <a:effectLst/>
                <a:latin typeface="verdana" panose="020B0604030504040204" pitchFamily="34" charset="0"/>
              </a:rPr>
              <a:t>. ProQuest</a:t>
            </a:r>
            <a:r>
              <a:rPr lang="en-US" sz="2800" b="0" i="0" dirty="0">
                <a:effectLst/>
                <a:latin typeface="verdana" panose="020B0604030504040204" pitchFamily="34" charset="0"/>
              </a:rPr>
              <a:t>, 	https://search.proquest.com</a:t>
            </a:r>
            <a:endParaRPr lang="en-US" altLang="en-US" sz="4400" dirty="0"/>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a:extLst>
              <a:ext uri="{FF2B5EF4-FFF2-40B4-BE49-F238E27FC236}">
                <a16:creationId xmlns:a16="http://schemas.microsoft.com/office/drawing/2014/main" id="{5CA5C473-DF74-428F-BC8A-F62B896C6E70}"/>
              </a:ext>
            </a:extLst>
          </p:cNvPr>
          <p:cNvSpPr>
            <a:spLocks noGrp="1" noChangeArrowheads="1"/>
          </p:cNvSpPr>
          <p:nvPr>
            <p:ph type="title"/>
          </p:nvPr>
        </p:nvSpPr>
        <p:spPr/>
        <p:txBody>
          <a:bodyPr/>
          <a:lstStyle/>
          <a:p>
            <a:pPr eaLnBrk="1" hangingPunct="1"/>
            <a:r>
              <a:rPr lang="en-US" altLang="en-US"/>
              <a:t>SDLN</a:t>
            </a:r>
          </a:p>
        </p:txBody>
      </p:sp>
      <p:sp>
        <p:nvSpPr>
          <p:cNvPr id="3077" name="Rectangle 3">
            <a:extLst>
              <a:ext uri="{FF2B5EF4-FFF2-40B4-BE49-F238E27FC236}">
                <a16:creationId xmlns:a16="http://schemas.microsoft.com/office/drawing/2014/main" id="{AB076350-E8E0-4E74-910B-88417DF91F16}"/>
              </a:ext>
            </a:extLst>
          </p:cNvPr>
          <p:cNvSpPr>
            <a:spLocks noGrp="1" noChangeArrowheads="1"/>
          </p:cNvSpPr>
          <p:nvPr>
            <p:ph type="body" idx="1"/>
          </p:nvPr>
        </p:nvSpPr>
        <p:spPr/>
        <p:txBody>
          <a:bodyPr/>
          <a:lstStyle/>
          <a:p>
            <a:pPr eaLnBrk="1" hangingPunct="1"/>
            <a:r>
              <a:rPr lang="en-US" sz="2800" b="0" i="0" dirty="0" err="1">
                <a:effectLst/>
                <a:highlight>
                  <a:srgbClr val="FFFF00"/>
                </a:highlight>
                <a:latin typeface="verdana" panose="020B0604030504040204" pitchFamily="34" charset="0"/>
              </a:rPr>
              <a:t>Domeier</a:t>
            </a:r>
            <a:r>
              <a:rPr lang="en-US" sz="2800" b="0" i="0" dirty="0">
                <a:effectLst/>
                <a:latin typeface="verdana" panose="020B0604030504040204" pitchFamily="34" charset="0"/>
              </a:rPr>
              <a:t>, Sally. "The Pony 	Express."</a:t>
            </a:r>
            <a:r>
              <a:rPr lang="en-US" sz="2800" b="0" i="1" dirty="0">
                <a:effectLst/>
                <a:latin typeface="verdana" panose="020B0604030504040204" pitchFamily="34" charset="0"/>
              </a:rPr>
              <a:t> Western Horseman</a:t>
            </a:r>
            <a:r>
              <a:rPr lang="en-US" sz="2800" b="0" i="0" dirty="0">
                <a:effectLst/>
                <a:latin typeface="verdana" panose="020B0604030504040204" pitchFamily="34" charset="0"/>
              </a:rPr>
              <a:t>, vol. 	62, no. 6, 06, 1997, pp. </a:t>
            </a:r>
            <a:r>
              <a:rPr lang="en-US" sz="2800" b="0" i="0" dirty="0">
                <a:effectLst/>
                <a:highlight>
                  <a:srgbClr val="FFFF00"/>
                </a:highlight>
                <a:latin typeface="verdana" panose="020B0604030504040204" pitchFamily="34" charset="0"/>
              </a:rPr>
              <a:t>152</a:t>
            </a:r>
            <a:r>
              <a:rPr lang="en-US" sz="2800" b="0" i="0" dirty="0">
                <a:effectLst/>
                <a:latin typeface="verdana" panose="020B0604030504040204" pitchFamily="34" charset="0"/>
              </a:rPr>
              <a:t>-157</a:t>
            </a:r>
            <a:r>
              <a:rPr lang="en-US" sz="2800" b="0" i="1" dirty="0">
                <a:effectLst/>
                <a:latin typeface="verdana" panose="020B0604030504040204" pitchFamily="34" charset="0"/>
              </a:rPr>
              <a:t>. 	ProQuest</a:t>
            </a:r>
            <a:r>
              <a:rPr lang="en-US" sz="2800" b="0" i="0" dirty="0">
                <a:effectLst/>
                <a:latin typeface="verdana" panose="020B0604030504040204" pitchFamily="34" charset="0"/>
              </a:rPr>
              <a:t>, 	https://search.proquest.com</a:t>
            </a:r>
            <a:endParaRPr lang="en-US" altLang="en-US" sz="2800" dirty="0"/>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C3375-99C0-43B3-82E5-76FDD54C8F51}"/>
              </a:ext>
            </a:extLst>
          </p:cNvPr>
          <p:cNvSpPr>
            <a:spLocks noGrp="1"/>
          </p:cNvSpPr>
          <p:nvPr>
            <p:ph type="title"/>
          </p:nvPr>
        </p:nvSpPr>
        <p:spPr/>
        <p:txBody>
          <a:bodyPr/>
          <a:lstStyle/>
          <a:p>
            <a:r>
              <a:rPr lang="en-US" dirty="0"/>
              <a:t>Book</a:t>
            </a:r>
          </a:p>
        </p:txBody>
      </p:sp>
      <p:sp>
        <p:nvSpPr>
          <p:cNvPr id="3" name="Content Placeholder 2">
            <a:extLst>
              <a:ext uri="{FF2B5EF4-FFF2-40B4-BE49-F238E27FC236}">
                <a16:creationId xmlns:a16="http://schemas.microsoft.com/office/drawing/2014/main" id="{54079FA1-85D1-4778-9A55-28943D01E9A5}"/>
              </a:ext>
            </a:extLst>
          </p:cNvPr>
          <p:cNvSpPr>
            <a:spLocks noGrp="1"/>
          </p:cNvSpPr>
          <p:nvPr>
            <p:ph idx="1"/>
          </p:nvPr>
        </p:nvSpPr>
        <p:spPr/>
        <p:txBody>
          <a:bodyPr/>
          <a:lstStyle/>
          <a:p>
            <a:r>
              <a:rPr lang="en-US" dirty="0">
                <a:highlight>
                  <a:srgbClr val="FFFF00"/>
                </a:highlight>
              </a:rPr>
              <a:t>Lovegood</a:t>
            </a:r>
            <a:r>
              <a:rPr lang="en-US" dirty="0"/>
              <a:t>, George. </a:t>
            </a:r>
            <a:r>
              <a:rPr lang="en-US" i="1" dirty="0"/>
              <a:t>The Perfect Pickup 	Lines. </a:t>
            </a:r>
            <a:r>
              <a:rPr lang="en-US" dirty="0"/>
              <a:t>Cambridge, 2020.</a:t>
            </a:r>
            <a:r>
              <a:rPr lang="en-US" dirty="0">
                <a:solidFill>
                  <a:srgbClr val="FFFF00"/>
                </a:solidFill>
                <a:highlight>
                  <a:srgbClr val="FFFF00"/>
                </a:highlight>
              </a:rPr>
              <a:t>ddddd</a:t>
            </a:r>
          </a:p>
          <a:p>
            <a:endParaRPr lang="en-US" dirty="0">
              <a:solidFill>
                <a:srgbClr val="FFFF00"/>
              </a:solidFill>
              <a:highlight>
                <a:srgbClr val="FFFF00"/>
              </a:highlight>
            </a:endParaRPr>
          </a:p>
        </p:txBody>
      </p:sp>
    </p:spTree>
    <p:extLst>
      <p:ext uri="{BB962C8B-B14F-4D97-AF65-F5344CB8AC3E}">
        <p14:creationId xmlns:p14="http://schemas.microsoft.com/office/powerpoint/2010/main" val="453877237"/>
      </p:ext>
    </p:extLst>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0FCB9-B046-41E5-8D2D-13946AB64A8A}"/>
              </a:ext>
            </a:extLst>
          </p:cNvPr>
          <p:cNvSpPr>
            <a:spLocks noGrp="1"/>
          </p:cNvSpPr>
          <p:nvPr>
            <p:ph type="title"/>
          </p:nvPr>
        </p:nvSpPr>
        <p:spPr/>
        <p:txBody>
          <a:bodyPr/>
          <a:lstStyle/>
          <a:p>
            <a:r>
              <a:rPr lang="en-US" dirty="0"/>
              <a:t>Infobase Learning</a:t>
            </a:r>
          </a:p>
        </p:txBody>
      </p:sp>
      <p:sp>
        <p:nvSpPr>
          <p:cNvPr id="3" name="Content Placeholder 2">
            <a:extLst>
              <a:ext uri="{FF2B5EF4-FFF2-40B4-BE49-F238E27FC236}">
                <a16:creationId xmlns:a16="http://schemas.microsoft.com/office/drawing/2014/main" id="{E28D348A-FECE-4029-B02F-E4A129B50F2A}"/>
              </a:ext>
            </a:extLst>
          </p:cNvPr>
          <p:cNvSpPr>
            <a:spLocks noGrp="1"/>
          </p:cNvSpPr>
          <p:nvPr>
            <p:ph idx="1"/>
          </p:nvPr>
        </p:nvSpPr>
        <p:spPr/>
        <p:txBody>
          <a:bodyPr/>
          <a:lstStyle/>
          <a:p>
            <a:r>
              <a:rPr lang="en-US" b="0" i="0" dirty="0">
                <a:effectLst/>
                <a:highlight>
                  <a:srgbClr val="FFFF00"/>
                </a:highlight>
                <a:latin typeface="Lucida Grande"/>
              </a:rPr>
              <a:t>Harvey</a:t>
            </a:r>
            <a:r>
              <a:rPr lang="en-US" b="0" i="0" dirty="0">
                <a:effectLst/>
                <a:latin typeface="Lucida Grande"/>
              </a:rPr>
              <a:t>, Bonnie. "Attacking the Eastern 	Roman Empire." </a:t>
            </a:r>
            <a:r>
              <a:rPr lang="en-US" b="0" i="1" dirty="0">
                <a:effectLst/>
                <a:latin typeface="Lucida Grande"/>
              </a:rPr>
              <a:t>Chelsea House 		Biographies Online.</a:t>
            </a:r>
            <a:r>
              <a:rPr lang="en-US" b="0" i="0" dirty="0">
                <a:effectLst/>
                <a:latin typeface="Lucida Grande"/>
              </a:rPr>
              <a:t> Chelsea House. 	2021. http://bio.infobase 	learning.com.</a:t>
            </a:r>
            <a:endParaRPr lang="en-US" dirty="0"/>
          </a:p>
        </p:txBody>
      </p:sp>
    </p:spTree>
    <p:extLst>
      <p:ext uri="{BB962C8B-B14F-4D97-AF65-F5344CB8AC3E}">
        <p14:creationId xmlns:p14="http://schemas.microsoft.com/office/powerpoint/2010/main" val="3504482376"/>
      </p:ext>
    </p:extLst>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85556F0-ED21-40AD-B8D9-2BE3DF27FE15}"/>
              </a:ext>
            </a:extLst>
          </p:cNvPr>
          <p:cNvSpPr>
            <a:spLocks noGrp="1" noChangeArrowheads="1"/>
          </p:cNvSpPr>
          <p:nvPr>
            <p:ph type="title"/>
          </p:nvPr>
        </p:nvSpPr>
        <p:spPr/>
        <p:txBody>
          <a:bodyPr/>
          <a:lstStyle/>
          <a:p>
            <a:pPr eaLnBrk="1" hangingPunct="1"/>
            <a:endParaRPr lang="en-US" altLang="en-US"/>
          </a:p>
        </p:txBody>
      </p:sp>
      <p:sp>
        <p:nvSpPr>
          <p:cNvPr id="15363" name="Rectangle 3">
            <a:extLst>
              <a:ext uri="{FF2B5EF4-FFF2-40B4-BE49-F238E27FC236}">
                <a16:creationId xmlns:a16="http://schemas.microsoft.com/office/drawing/2014/main" id="{DB6A31B9-A0B2-45CA-8D4E-485C0A68F962}"/>
              </a:ext>
            </a:extLst>
          </p:cNvPr>
          <p:cNvSpPr>
            <a:spLocks noGrp="1" noChangeArrowheads="1"/>
          </p:cNvSpPr>
          <p:nvPr>
            <p:ph type="body" idx="1"/>
          </p:nvPr>
        </p:nvSpPr>
        <p:spPr/>
        <p:txBody>
          <a:bodyPr/>
          <a:lstStyle/>
          <a:p>
            <a:pPr eaLnBrk="1" hangingPunct="1"/>
            <a:r>
              <a:rPr lang="en-US" altLang="en-US"/>
              <a:t>(Nadis 12). – Even though it has two pages, with an online magazine/book/newspaper source (SDLN) just put the first page number</a:t>
            </a:r>
          </a:p>
          <a:p>
            <a:pPr eaLnBrk="1" hangingPunct="1"/>
            <a:endParaRPr lang="en-US" altLang="en-US"/>
          </a:p>
          <a:p>
            <a:pPr eaLnBrk="1" hangingPunct="1"/>
            <a:r>
              <a:rPr lang="en-US" altLang="en-US"/>
              <a:t>If no page number, just put author’s name</a:t>
            </a:r>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353E15A-883B-4AF6-8D11-38619D7D65CB}"/>
              </a:ext>
            </a:extLst>
          </p:cNvPr>
          <p:cNvSpPr>
            <a:spLocks noGrp="1" noChangeArrowheads="1"/>
          </p:cNvSpPr>
          <p:nvPr>
            <p:ph type="title"/>
          </p:nvPr>
        </p:nvSpPr>
        <p:spPr/>
        <p:txBody>
          <a:bodyPr/>
          <a:lstStyle/>
          <a:p>
            <a:pPr eaLnBrk="1" hangingPunct="1"/>
            <a:r>
              <a:rPr lang="en-US" altLang="en-US"/>
              <a:t>Direct quote</a:t>
            </a:r>
          </a:p>
        </p:txBody>
      </p:sp>
      <p:sp>
        <p:nvSpPr>
          <p:cNvPr id="7171" name="Rectangle 3">
            <a:extLst>
              <a:ext uri="{FF2B5EF4-FFF2-40B4-BE49-F238E27FC236}">
                <a16:creationId xmlns:a16="http://schemas.microsoft.com/office/drawing/2014/main" id="{B790AE7E-5116-4D90-B1BC-8DF3451AB54C}"/>
              </a:ext>
            </a:extLst>
          </p:cNvPr>
          <p:cNvSpPr>
            <a:spLocks noGrp="1" noChangeArrowheads="1"/>
          </p:cNvSpPr>
          <p:nvPr>
            <p:ph type="body" idx="1"/>
          </p:nvPr>
        </p:nvSpPr>
        <p:spPr/>
        <p:txBody>
          <a:bodyPr/>
          <a:lstStyle/>
          <a:p>
            <a:pPr lvl="1" eaLnBrk="1" hangingPunct="1"/>
            <a:r>
              <a:rPr lang="en-US" altLang="en-US" b="1"/>
              <a:t>Four lines or fewer</a:t>
            </a:r>
            <a:r>
              <a:rPr lang="en-US" altLang="en-US"/>
              <a:t> – include the quotation in the text, surrounded by double quotation marks</a:t>
            </a:r>
            <a:endParaRPr lang="en-US" altLang="en-US" b="1"/>
          </a:p>
          <a:p>
            <a:pPr lvl="1" eaLnBrk="1" hangingPunct="1"/>
            <a:r>
              <a:rPr lang="en-US" altLang="en-US" b="1"/>
              <a:t>More than four lines</a:t>
            </a:r>
            <a:r>
              <a:rPr lang="en-US" altLang="en-US"/>
              <a:t> – set the quotation off from the main text in indented block from (1” fom left margin of text), without quotation marks and single-space it</a:t>
            </a: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a:extLst>
              <a:ext uri="{FF2B5EF4-FFF2-40B4-BE49-F238E27FC236}">
                <a16:creationId xmlns:a16="http://schemas.microsoft.com/office/drawing/2014/main" id="{4E2CD214-6911-4DC7-B1C3-3B7FFEC1BD80}"/>
              </a:ext>
            </a:extLst>
          </p:cNvPr>
          <p:cNvSpPr txBox="1">
            <a:spLocks noChangeArrowheads="1"/>
          </p:cNvSpPr>
          <p:nvPr/>
        </p:nvSpPr>
        <p:spPr bwMode="auto">
          <a:xfrm>
            <a:off x="1219200" y="2209800"/>
            <a:ext cx="7391400" cy="380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altLang="en-US"/>
              <a:t>John K. Mahon adds a further insight to our understanding of the War </a:t>
            </a:r>
          </a:p>
          <a:p>
            <a:pPr>
              <a:spcBef>
                <a:spcPct val="50000"/>
              </a:spcBef>
            </a:pPr>
            <a:r>
              <a:rPr lang="en-US" altLang="en-US"/>
              <a:t>of 1812:</a:t>
            </a:r>
          </a:p>
          <a:p>
            <a:pPr>
              <a:spcBef>
                <a:spcPct val="50000"/>
              </a:spcBef>
            </a:pPr>
            <a:r>
              <a:rPr lang="en-US" altLang="en-US"/>
              <a:t>	Financing the war was very difficult at the time. Baring 	Brothers, a banking firm of the enemy country, handled 	routine accounts for the United States overseas, but the firm 	would take no loans. The loans were in the end absorbed by 	wealthy Americans at great hazard—also, as it turned out, at	great profit to them (385).</a:t>
            </a:r>
          </a:p>
          <a:p>
            <a:pPr>
              <a:spcBef>
                <a:spcPct val="50000"/>
              </a:spcBef>
            </a:pPr>
            <a:endParaRPr lang="en-US" altLang="en-US"/>
          </a:p>
          <a:p>
            <a:pPr>
              <a:spcBef>
                <a:spcPct val="50000"/>
              </a:spcBef>
            </a:pPr>
            <a:r>
              <a:rPr lang="en-US" altLang="en-US"/>
              <a:t>	Further understanding of the War of 1812 can be seen in the </a:t>
            </a:r>
          </a:p>
          <a:p>
            <a:pPr>
              <a:spcBef>
                <a:spcPct val="50000"/>
              </a:spcBef>
            </a:pPr>
            <a:r>
              <a:rPr lang="en-US" altLang="en-US"/>
              <a:t>various factors of needing to fill this space in with words</a:t>
            </a:r>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8892894-271D-4A0E-B5BC-85AD207DE825}"/>
              </a:ext>
            </a:extLst>
          </p:cNvPr>
          <p:cNvSpPr>
            <a:spLocks noGrp="1" noChangeArrowheads="1"/>
          </p:cNvSpPr>
          <p:nvPr>
            <p:ph type="title"/>
          </p:nvPr>
        </p:nvSpPr>
        <p:spPr/>
        <p:txBody>
          <a:bodyPr/>
          <a:lstStyle/>
          <a:p>
            <a:pPr eaLnBrk="1" hangingPunct="1"/>
            <a:r>
              <a:rPr lang="en-US" altLang="en-US"/>
              <a:t>Paraphrasing</a:t>
            </a:r>
          </a:p>
        </p:txBody>
      </p:sp>
      <p:sp>
        <p:nvSpPr>
          <p:cNvPr id="9219" name="Rectangle 3">
            <a:extLst>
              <a:ext uri="{FF2B5EF4-FFF2-40B4-BE49-F238E27FC236}">
                <a16:creationId xmlns:a16="http://schemas.microsoft.com/office/drawing/2014/main" id="{5D126DDB-916F-4CDD-B10A-892BC27858DD}"/>
              </a:ext>
            </a:extLst>
          </p:cNvPr>
          <p:cNvSpPr>
            <a:spLocks noGrp="1" noChangeArrowheads="1"/>
          </p:cNvSpPr>
          <p:nvPr>
            <p:ph type="body" idx="1"/>
          </p:nvPr>
        </p:nvSpPr>
        <p:spPr/>
        <p:txBody>
          <a:bodyPr/>
          <a:lstStyle/>
          <a:p>
            <a:pPr eaLnBrk="1" hangingPunct="1"/>
            <a:r>
              <a:rPr lang="en-US" altLang="en-US"/>
              <a:t>For every quotation or reference, you must cite the source – even the sources you paraphrase </a:t>
            </a:r>
          </a:p>
          <a:p>
            <a:pPr eaLnBrk="1" hangingPunct="1"/>
            <a:r>
              <a:rPr lang="en-US" altLang="en-US"/>
              <a:t>Common Knowledge – if 5 other people know the information off the top of the head, then there is no need to cite</a:t>
            </a:r>
          </a:p>
          <a:p>
            <a:pPr eaLnBrk="1" hangingPunct="1"/>
            <a:r>
              <a:rPr lang="en-US" altLang="en-US"/>
              <a:t>If in doubt – cite it </a:t>
            </a: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E6B1B75-6B7E-4CF3-A48A-F22D66DB8279}"/>
              </a:ext>
            </a:extLst>
          </p:cNvPr>
          <p:cNvSpPr>
            <a:spLocks noGrp="1" noChangeArrowheads="1"/>
          </p:cNvSpPr>
          <p:nvPr>
            <p:ph type="title"/>
          </p:nvPr>
        </p:nvSpPr>
        <p:spPr/>
        <p:txBody>
          <a:bodyPr/>
          <a:lstStyle/>
          <a:p>
            <a:pPr eaLnBrk="1" hangingPunct="1"/>
            <a:r>
              <a:rPr lang="en-US" altLang="en-US"/>
              <a:t>One Author</a:t>
            </a:r>
          </a:p>
        </p:txBody>
      </p:sp>
      <p:sp>
        <p:nvSpPr>
          <p:cNvPr id="10243" name="Rectangle 3">
            <a:extLst>
              <a:ext uri="{FF2B5EF4-FFF2-40B4-BE49-F238E27FC236}">
                <a16:creationId xmlns:a16="http://schemas.microsoft.com/office/drawing/2014/main" id="{A66450B3-64C9-4B03-A83B-51BFABA0D23A}"/>
              </a:ext>
            </a:extLst>
          </p:cNvPr>
          <p:cNvSpPr>
            <a:spLocks noGrp="1" noChangeArrowheads="1"/>
          </p:cNvSpPr>
          <p:nvPr>
            <p:ph type="body" idx="1"/>
          </p:nvPr>
        </p:nvSpPr>
        <p:spPr/>
        <p:txBody>
          <a:bodyPr/>
          <a:lstStyle/>
          <a:p>
            <a:pPr eaLnBrk="1" hangingPunct="1"/>
            <a:r>
              <a:rPr lang="en-US" altLang="en-US"/>
              <a:t>One writer contends that “all men may be created equal but not all men live equally well” (Howard 421).</a:t>
            </a:r>
          </a:p>
          <a:p>
            <a:pPr eaLnBrk="1" hangingPunct="1"/>
            <a:endParaRPr lang="en-US" altLang="en-US"/>
          </a:p>
          <a:p>
            <a:pPr eaLnBrk="1" hangingPunct="1"/>
            <a:r>
              <a:rPr lang="en-US" altLang="en-US"/>
              <a:t>Howard insists that “all men may be created equal but not all men live equally well” (421).</a:t>
            </a:r>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021AB54-2273-43CE-B1B2-57F386A48F6F}"/>
              </a:ext>
            </a:extLst>
          </p:cNvPr>
          <p:cNvSpPr>
            <a:spLocks noGrp="1" noChangeArrowheads="1"/>
          </p:cNvSpPr>
          <p:nvPr>
            <p:ph type="title"/>
          </p:nvPr>
        </p:nvSpPr>
        <p:spPr/>
        <p:txBody>
          <a:bodyPr/>
          <a:lstStyle/>
          <a:p>
            <a:pPr eaLnBrk="1" hangingPunct="1"/>
            <a:r>
              <a:rPr lang="en-US" altLang="en-US"/>
              <a:t>Two authors</a:t>
            </a:r>
          </a:p>
        </p:txBody>
      </p:sp>
      <p:sp>
        <p:nvSpPr>
          <p:cNvPr id="11267" name="Rectangle 3">
            <a:extLst>
              <a:ext uri="{FF2B5EF4-FFF2-40B4-BE49-F238E27FC236}">
                <a16:creationId xmlns:a16="http://schemas.microsoft.com/office/drawing/2014/main" id="{A360BA80-8670-4EAF-B0C4-4A412F98A7D2}"/>
              </a:ext>
            </a:extLst>
          </p:cNvPr>
          <p:cNvSpPr>
            <a:spLocks noGrp="1" noChangeArrowheads="1"/>
          </p:cNvSpPr>
          <p:nvPr>
            <p:ph type="body" idx="1"/>
          </p:nvPr>
        </p:nvSpPr>
        <p:spPr/>
        <p:txBody>
          <a:bodyPr/>
          <a:lstStyle/>
          <a:p>
            <a:pPr eaLnBrk="1" hangingPunct="1"/>
            <a:r>
              <a:rPr lang="en-US" altLang="en-US"/>
              <a:t>“A man who knows where the fish eat may soon eat fish himself” (Rogers and Llewellyn 15). </a:t>
            </a:r>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46041B9-11BE-455D-AEEB-8652FC47DE3A}"/>
              </a:ext>
            </a:extLst>
          </p:cNvPr>
          <p:cNvSpPr>
            <a:spLocks noGrp="1" noChangeArrowheads="1"/>
          </p:cNvSpPr>
          <p:nvPr>
            <p:ph type="title"/>
          </p:nvPr>
        </p:nvSpPr>
        <p:spPr/>
        <p:txBody>
          <a:bodyPr/>
          <a:lstStyle/>
          <a:p>
            <a:pPr eaLnBrk="1" hangingPunct="1"/>
            <a:r>
              <a:rPr lang="en-US" altLang="en-US"/>
              <a:t>Three or more</a:t>
            </a:r>
          </a:p>
        </p:txBody>
      </p:sp>
      <p:sp>
        <p:nvSpPr>
          <p:cNvPr id="12291" name="Rectangle 3">
            <a:extLst>
              <a:ext uri="{FF2B5EF4-FFF2-40B4-BE49-F238E27FC236}">
                <a16:creationId xmlns:a16="http://schemas.microsoft.com/office/drawing/2014/main" id="{99006B4D-436C-4D6C-B3BB-095B1BAB12CB}"/>
              </a:ext>
            </a:extLst>
          </p:cNvPr>
          <p:cNvSpPr>
            <a:spLocks noGrp="1" noChangeArrowheads="1"/>
          </p:cNvSpPr>
          <p:nvPr>
            <p:ph type="body" idx="1"/>
          </p:nvPr>
        </p:nvSpPr>
        <p:spPr/>
        <p:txBody>
          <a:bodyPr/>
          <a:lstStyle/>
          <a:p>
            <a:pPr eaLnBrk="1" hangingPunct="1"/>
            <a:r>
              <a:rPr lang="en-US" altLang="en-US"/>
              <a:t>The Platonic theory of forms, though expressed in Plat’s writing in the dialogue of Socrates, and nothing to do with the older philosophers, and “probably would have been entirely unfamiliar to him during his life” (Cheng et al. 301).</a:t>
            </a:r>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0F5D181E-03F7-4A68-8744-C26544EED1C1}"/>
              </a:ext>
            </a:extLst>
          </p:cNvPr>
          <p:cNvSpPr>
            <a:spLocks noGrp="1" noChangeArrowheads="1"/>
          </p:cNvSpPr>
          <p:nvPr>
            <p:ph type="title"/>
          </p:nvPr>
        </p:nvSpPr>
        <p:spPr/>
        <p:txBody>
          <a:bodyPr/>
          <a:lstStyle/>
          <a:p>
            <a:pPr eaLnBrk="1" hangingPunct="1"/>
            <a:r>
              <a:rPr lang="en-US" altLang="en-US"/>
              <a:t>More than 1 work by same author</a:t>
            </a:r>
          </a:p>
        </p:txBody>
      </p:sp>
      <p:sp>
        <p:nvSpPr>
          <p:cNvPr id="13315" name="Rectangle 3">
            <a:extLst>
              <a:ext uri="{FF2B5EF4-FFF2-40B4-BE49-F238E27FC236}">
                <a16:creationId xmlns:a16="http://schemas.microsoft.com/office/drawing/2014/main" id="{18AA84FC-D6AC-448D-9E43-58B55551BA26}"/>
              </a:ext>
            </a:extLst>
          </p:cNvPr>
          <p:cNvSpPr>
            <a:spLocks noGrp="1" noChangeArrowheads="1"/>
          </p:cNvSpPr>
          <p:nvPr>
            <p:ph type="body" idx="1"/>
          </p:nvPr>
        </p:nvSpPr>
        <p:spPr/>
        <p:txBody>
          <a:bodyPr/>
          <a:lstStyle/>
          <a:p>
            <a:pPr eaLnBrk="1" hangingPunct="1"/>
            <a:r>
              <a:rPr lang="en-US" altLang="en-US" dirty="0"/>
              <a:t>Author’s name and an abbreviated version of the title’s work</a:t>
            </a:r>
          </a:p>
          <a:p>
            <a:pPr eaLnBrk="1" hangingPunct="1"/>
            <a:endParaRPr lang="en-US" altLang="en-US" dirty="0"/>
          </a:p>
          <a:p>
            <a:pPr eaLnBrk="1" hangingPunct="1"/>
            <a:r>
              <a:rPr lang="en-US" altLang="en-US" dirty="0"/>
              <a:t>In her theory, she is interested less in notions of beauty than in notions of “linguistic accuracy” (Martin, </a:t>
            </a:r>
            <a:r>
              <a:rPr lang="en-US" altLang="en-US" i="1" dirty="0"/>
              <a:t>Language</a:t>
            </a:r>
            <a:r>
              <a:rPr lang="en-US" altLang="en-US" dirty="0"/>
              <a:t> 143). </a:t>
            </a: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6965FB24-D10F-4B0D-A194-9ABD57466DBE}"/>
              </a:ext>
            </a:extLst>
          </p:cNvPr>
          <p:cNvSpPr>
            <a:spLocks noGrp="1" noChangeArrowheads="1"/>
          </p:cNvSpPr>
          <p:nvPr>
            <p:ph type="title"/>
          </p:nvPr>
        </p:nvSpPr>
        <p:spPr/>
        <p:txBody>
          <a:bodyPr/>
          <a:lstStyle/>
          <a:p>
            <a:pPr eaLnBrk="1" hangingPunct="1"/>
            <a:r>
              <a:rPr lang="en-US" altLang="en-US"/>
              <a:t>No author</a:t>
            </a:r>
          </a:p>
        </p:txBody>
      </p:sp>
      <p:sp>
        <p:nvSpPr>
          <p:cNvPr id="14339" name="Rectangle 3">
            <a:extLst>
              <a:ext uri="{FF2B5EF4-FFF2-40B4-BE49-F238E27FC236}">
                <a16:creationId xmlns:a16="http://schemas.microsoft.com/office/drawing/2014/main" id="{F3719A6D-F0FC-4DCB-B007-246AB5DD0B1E}"/>
              </a:ext>
            </a:extLst>
          </p:cNvPr>
          <p:cNvSpPr>
            <a:spLocks noGrp="1" noChangeArrowheads="1"/>
          </p:cNvSpPr>
          <p:nvPr>
            <p:ph type="body" idx="1"/>
          </p:nvPr>
        </p:nvSpPr>
        <p:spPr/>
        <p:txBody>
          <a:bodyPr/>
          <a:lstStyle/>
          <a:p>
            <a:pPr eaLnBrk="1" hangingPunct="1">
              <a:lnSpc>
                <a:spcPct val="90000"/>
              </a:lnSpc>
            </a:pPr>
            <a:r>
              <a:rPr lang="en-US" altLang="en-US"/>
              <a:t>“As political pressure on Mendenthal increases, the likelihood that he will accomplish his promised reforms decreases” (“Missouri Governor's Popularity Slipping” 23).</a:t>
            </a:r>
          </a:p>
          <a:p>
            <a:pPr eaLnBrk="1" hangingPunct="1">
              <a:lnSpc>
                <a:spcPct val="90000"/>
              </a:lnSpc>
            </a:pPr>
            <a:endParaRPr lang="en-US" altLang="en-US"/>
          </a:p>
          <a:p>
            <a:pPr eaLnBrk="1" hangingPunct="1">
              <a:lnSpc>
                <a:spcPct val="90000"/>
              </a:lnSpc>
            </a:pPr>
            <a:r>
              <a:rPr lang="en-US" altLang="en-US"/>
              <a:t>Whatever is “hanging” out as the first part of the citation of a Works Cited</a:t>
            </a:r>
          </a:p>
        </p:txBody>
      </p:sp>
    </p:spTree>
  </p:cSld>
  <p:clrMapOvr>
    <a:masterClrMapping/>
  </p:clrMapOvr>
  <p:transition>
    <p:random/>
  </p:transition>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Template>
  <TotalTime>1838</TotalTime>
  <Words>696</Words>
  <Application>Microsoft Office PowerPoint</Application>
  <PresentationFormat>On-screen Show (4:3)</PresentationFormat>
  <Paragraphs>47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Lucida Grande</vt:lpstr>
      <vt:lpstr>Tahoma</vt:lpstr>
      <vt:lpstr>verdana</vt:lpstr>
      <vt:lpstr>Wingdings</vt:lpstr>
      <vt:lpstr>Blends</vt:lpstr>
      <vt:lpstr>Citing Sources</vt:lpstr>
      <vt:lpstr>Direct quote</vt:lpstr>
      <vt:lpstr>PowerPoint Presentation</vt:lpstr>
      <vt:lpstr>Paraphrasing</vt:lpstr>
      <vt:lpstr>One Author</vt:lpstr>
      <vt:lpstr>Two authors</vt:lpstr>
      <vt:lpstr>Three or more</vt:lpstr>
      <vt:lpstr>More than 1 work by same author</vt:lpstr>
      <vt:lpstr>No author</vt:lpstr>
      <vt:lpstr>SDLN</vt:lpstr>
      <vt:lpstr>SDLN</vt:lpstr>
      <vt:lpstr>SDLN</vt:lpstr>
      <vt:lpstr>Book</vt:lpstr>
      <vt:lpstr>Infobase Learning</vt:lpstr>
      <vt:lpstr>PowerPoint Presentation</vt:lpstr>
    </vt:vector>
  </TitlesOfParts>
  <Company>MSD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Citing Sources</dc:title>
  <dc:creator>MHS</dc:creator>
  <cp:lastModifiedBy>Smith, Gretchen</cp:lastModifiedBy>
  <cp:revision>16</cp:revision>
  <dcterms:created xsi:type="dcterms:W3CDTF">2007-10-10T15:44:39Z</dcterms:created>
  <dcterms:modified xsi:type="dcterms:W3CDTF">2022-01-27T17:16:31Z</dcterms:modified>
</cp:coreProperties>
</file>